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0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2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D1B0A-AAF9-4897-BDB0-9B47E61E4EA3}" type="datetimeFigureOut">
              <a:rPr lang="fr-FR"/>
              <a:pPr>
                <a:defRPr/>
              </a:pPr>
              <a:t>31/08/2020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A9199-06BF-46A3-B437-5FDCD5B65B3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345F4-4368-49E7-8B08-A91523577E93}" type="datetimeFigureOut">
              <a:rPr lang="fr-FR"/>
              <a:pPr>
                <a:defRPr/>
              </a:pPr>
              <a:t>31/08/2020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2664C-C15A-445B-9C05-8EF6FFD59E9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EC34C-C51C-46EE-9F5A-4EFBFFF620BE}" type="datetimeFigureOut">
              <a:rPr lang="fr-FR"/>
              <a:pPr>
                <a:defRPr/>
              </a:pPr>
              <a:t>31/08/2020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8F1AC-7CC3-4641-8C2B-BF22014F72B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740B0-F51C-4E2F-8D47-03198FD2B2D1}" type="datetimeFigureOut">
              <a:rPr lang="fr-FR"/>
              <a:pPr>
                <a:defRPr/>
              </a:pPr>
              <a:t>31/08/2020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B8097-5F69-47D5-B9B9-56ED132E329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836B0-DA7B-481C-96C7-AA1709C01BE4}" type="datetimeFigureOut">
              <a:rPr lang="fr-FR"/>
              <a:pPr>
                <a:defRPr/>
              </a:pPr>
              <a:t>31/08/2020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23D2B-0436-45A3-839C-4D9EB118157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5795B-1C99-4BA3-AA51-9FBEEF0A7A7A}" type="datetimeFigureOut">
              <a:rPr lang="fr-FR"/>
              <a:pPr>
                <a:defRPr/>
              </a:pPr>
              <a:t>31/08/2020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BA65-7D79-4E46-8419-B1E961E7179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C21C1-7CA1-4F65-B626-22FFEFDA1343}" type="datetimeFigureOut">
              <a:rPr lang="fr-FR"/>
              <a:pPr>
                <a:defRPr/>
              </a:pPr>
              <a:t>31/08/2020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7083F-76F6-45BC-9F74-1F347D3FD32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9E192-C11E-4EFD-AC52-F2F65B901619}" type="datetimeFigureOut">
              <a:rPr lang="fr-FR"/>
              <a:pPr>
                <a:defRPr/>
              </a:pPr>
              <a:t>31/08/2020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EF7DB-E022-425D-95EE-0CB48319AD1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97B53-28D3-464D-B514-DFADA9F6E88A}" type="datetimeFigureOut">
              <a:rPr lang="fr-FR"/>
              <a:pPr>
                <a:defRPr/>
              </a:pPr>
              <a:t>31/08/2020</a:t>
            </a:fld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EA76E-6FC3-4178-8F66-D98377E1D8A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A4840-2DB6-4615-B63C-04E9014CED45}" type="datetimeFigureOut">
              <a:rPr lang="fr-FR"/>
              <a:pPr>
                <a:defRPr/>
              </a:pPr>
              <a:t>31/08/2020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DA8DB-01B5-43F5-ACD0-3B213644022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0A108-55D0-480E-8BDC-B5931B9FC34D}" type="datetimeFigureOut">
              <a:rPr lang="fr-FR"/>
              <a:pPr>
                <a:defRPr/>
              </a:pPr>
              <a:t>31/08/2020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F0085-02CD-4D7A-AEEB-FF274DAA16C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BE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A6227E-72A9-423C-A703-F0579C03882F}" type="datetimeFigureOut">
              <a:rPr lang="fr-FR"/>
              <a:pPr>
                <a:defRPr/>
              </a:pPr>
              <a:t>31/08/2020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68C571-048F-4218-9DAD-1FDAE9C6BE9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i1210.photobucket.com/albums/cc416/intelmani5/United%20Hanger/IMG_3093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i1210.photobucket.com/albums/cc416/intelmani5/United%20Hanger/IMG_3093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Image associée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00063" y="357188"/>
            <a:ext cx="8358187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Image associée"/>
          <p:cNvPicPr>
            <a:picLocks noChangeAspect="1" noChangeArrowheads="1"/>
          </p:cNvPicPr>
          <p:nvPr/>
        </p:nvPicPr>
        <p:blipFill>
          <a:blip r:embed="rId2" r:link="rId3"/>
          <a:srcRect l="44444" r="31624" b="76053"/>
          <a:stretch>
            <a:fillRect/>
          </a:stretch>
        </p:blipFill>
        <p:spPr bwMode="auto">
          <a:xfrm>
            <a:off x="857250" y="500063"/>
            <a:ext cx="74295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/>
          <p:cNvPicPr>
            <a:picLocks noChangeAspect="1" noChangeArrowheads="1"/>
          </p:cNvPicPr>
          <p:nvPr/>
        </p:nvPicPr>
        <p:blipFill>
          <a:blip r:embed="rId2"/>
          <a:srcRect r="35597" b="42632"/>
          <a:stretch>
            <a:fillRect/>
          </a:stretch>
        </p:blipFill>
        <p:spPr bwMode="auto">
          <a:xfrm>
            <a:off x="0" y="3071813"/>
            <a:ext cx="3929063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3450" y="76200"/>
            <a:ext cx="6905625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/>
          <p:cNvPicPr>
            <a:picLocks noChangeAspect="1" noChangeArrowheads="1"/>
          </p:cNvPicPr>
          <p:nvPr/>
        </p:nvPicPr>
        <p:blipFill>
          <a:blip r:embed="rId2"/>
          <a:srcRect r="35597" b="42632"/>
          <a:stretch>
            <a:fillRect/>
          </a:stretch>
        </p:blipFill>
        <p:spPr bwMode="auto">
          <a:xfrm>
            <a:off x="0" y="3071813"/>
            <a:ext cx="3929063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3450" y="76200"/>
            <a:ext cx="6905625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llipse 3"/>
          <p:cNvSpPr/>
          <p:nvPr/>
        </p:nvSpPr>
        <p:spPr>
          <a:xfrm>
            <a:off x="2500313" y="857250"/>
            <a:ext cx="571500" cy="642938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Ellipse 4"/>
          <p:cNvSpPr/>
          <p:nvPr/>
        </p:nvSpPr>
        <p:spPr>
          <a:xfrm rot="3134315">
            <a:off x="3144838" y="1371600"/>
            <a:ext cx="642937" cy="500063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4143375" y="2286000"/>
            <a:ext cx="347663" cy="4191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394200" y="1758950"/>
            <a:ext cx="204788" cy="214313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572000" y="1974850"/>
            <a:ext cx="204788" cy="214313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724400" y="2286000"/>
            <a:ext cx="204788" cy="214313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178425" y="1928813"/>
            <a:ext cx="204788" cy="21431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0</Words>
  <PresentationFormat>Affichage à l'écran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Calibri</vt:lpstr>
      <vt:lpstr>Arial</vt:lpstr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Gilles VINCENT</dc:creator>
  <cp:lastModifiedBy>Professeur</cp:lastModifiedBy>
  <cp:revision>21</cp:revision>
  <dcterms:created xsi:type="dcterms:W3CDTF">2016-11-04T08:29:56Z</dcterms:created>
  <dcterms:modified xsi:type="dcterms:W3CDTF">2020-08-31T21:19:58Z</dcterms:modified>
</cp:coreProperties>
</file>